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notesMasterIdLst>
    <p:notesMasterId r:id="rId6"/>
  </p:notesMasterIdLst>
  <p:sldIdLst>
    <p:sldId id="256" r:id="rId2"/>
    <p:sldId id="257" r:id="rId3"/>
    <p:sldId id="262" r:id="rId4"/>
    <p:sldId id="261" r:id="rId5"/>
  </p:sldIdLst>
  <p:sldSz cx="9144000" cy="5715000" type="screen16x10"/>
  <p:notesSz cx="6858000" cy="9144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7FA59A-8738-7747-A197-E58E32C5A8DA}" v="1" dt="2021-11-27T17:31:02.9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/>
    <p:restoredTop sz="96327"/>
  </p:normalViewPr>
  <p:slideViewPr>
    <p:cSldViewPr snapToGrid="0" snapToObjects="1">
      <p:cViewPr varScale="1">
        <p:scale>
          <a:sx n="149" d="100"/>
          <a:sy n="149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C6CF9A-3CF7-ED44-A01F-0000240CCD34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10AF496-F706-5B4D-85B5-3FCBFAA3C1F0}">
      <dgm:prSet phldrT="[Text]"/>
      <dgm:spPr/>
      <dgm:t>
        <a:bodyPr/>
        <a:lstStyle/>
        <a:p>
          <a:r>
            <a:rPr lang="en-US" dirty="0"/>
            <a:t>2019</a:t>
          </a:r>
        </a:p>
      </dgm:t>
    </dgm:pt>
    <dgm:pt modelId="{16B5C5EE-EEC1-F546-A2CD-377732D4A7EA}" type="parTrans" cxnId="{4460C5FD-CE92-DD47-9541-671A4C317E73}">
      <dgm:prSet/>
      <dgm:spPr/>
      <dgm:t>
        <a:bodyPr/>
        <a:lstStyle/>
        <a:p>
          <a:endParaRPr lang="en-US"/>
        </a:p>
      </dgm:t>
    </dgm:pt>
    <dgm:pt modelId="{CCA2533F-A189-CB43-890E-00D7B13311E7}" type="sibTrans" cxnId="{4460C5FD-CE92-DD47-9541-671A4C317E73}">
      <dgm:prSet/>
      <dgm:spPr/>
      <dgm:t>
        <a:bodyPr/>
        <a:lstStyle/>
        <a:p>
          <a:endParaRPr lang="en-US"/>
        </a:p>
      </dgm:t>
    </dgm:pt>
    <dgm:pt modelId="{569A0C5C-1FC4-AA4F-9EC2-6236C1408C34}">
      <dgm:prSet phldrT="[Text]"/>
      <dgm:spPr/>
      <dgm:t>
        <a:bodyPr/>
        <a:lstStyle/>
        <a:p>
          <a:r>
            <a:rPr lang="en-US" dirty="0"/>
            <a:t>1</a:t>
          </a:r>
          <a:r>
            <a:rPr lang="en-US" baseline="30000" dirty="0"/>
            <a:t>st</a:t>
          </a:r>
          <a:r>
            <a:rPr lang="en-US" dirty="0"/>
            <a:t> draft RAP-mackerel through Expert Consultation</a:t>
          </a:r>
        </a:p>
      </dgm:t>
    </dgm:pt>
    <dgm:pt modelId="{89C85B22-9366-7B46-9442-33CE0186E142}" type="parTrans" cxnId="{64E34CE1-2AF3-8F4C-99AF-FE68EC9C1456}">
      <dgm:prSet/>
      <dgm:spPr/>
      <dgm:t>
        <a:bodyPr/>
        <a:lstStyle/>
        <a:p>
          <a:endParaRPr lang="en-US"/>
        </a:p>
      </dgm:t>
    </dgm:pt>
    <dgm:pt modelId="{798542B7-7EC9-5B47-A5C8-7A7002930189}" type="sibTrans" cxnId="{64E34CE1-2AF3-8F4C-99AF-FE68EC9C1456}">
      <dgm:prSet/>
      <dgm:spPr/>
      <dgm:t>
        <a:bodyPr/>
        <a:lstStyle/>
        <a:p>
          <a:endParaRPr lang="en-US"/>
        </a:p>
      </dgm:t>
    </dgm:pt>
    <dgm:pt modelId="{7D55C6D8-3E64-344E-B5D0-9FF9908AEC85}">
      <dgm:prSet phldrT="[Text]"/>
      <dgm:spPr/>
      <dgm:t>
        <a:bodyPr/>
        <a:lstStyle/>
        <a:p>
          <a:r>
            <a:rPr lang="en-US" dirty="0"/>
            <a:t>2020</a:t>
          </a:r>
        </a:p>
      </dgm:t>
    </dgm:pt>
    <dgm:pt modelId="{EB69D1E3-F990-9D48-93CF-E6A664783150}" type="parTrans" cxnId="{EC763CA3-CE75-384B-98E1-BCF63246A2DC}">
      <dgm:prSet/>
      <dgm:spPr/>
      <dgm:t>
        <a:bodyPr/>
        <a:lstStyle/>
        <a:p>
          <a:endParaRPr lang="en-US"/>
        </a:p>
      </dgm:t>
    </dgm:pt>
    <dgm:pt modelId="{0A3DBCB8-D528-864E-B766-E458A41852F4}" type="sibTrans" cxnId="{EC763CA3-CE75-384B-98E1-BCF63246A2DC}">
      <dgm:prSet/>
      <dgm:spPr/>
      <dgm:t>
        <a:bodyPr/>
        <a:lstStyle/>
        <a:p>
          <a:endParaRPr lang="en-US"/>
        </a:p>
      </dgm:t>
    </dgm:pt>
    <dgm:pt modelId="{AE16AD53-DE33-BB46-AF6E-6C5B06325389}">
      <dgm:prSet phldrT="[Text]"/>
      <dgm:spPr/>
      <dgm:t>
        <a:bodyPr/>
        <a:lstStyle/>
        <a:p>
          <a:r>
            <a:rPr lang="en-US" dirty="0"/>
            <a:t>CM52 adopted in May</a:t>
          </a:r>
        </a:p>
      </dgm:t>
    </dgm:pt>
    <dgm:pt modelId="{A39F7FAE-2457-1C41-88EA-2706CDBB9EDE}" type="parTrans" cxnId="{CD0FE838-5FBC-1646-814D-D2B2F4C05987}">
      <dgm:prSet/>
      <dgm:spPr/>
      <dgm:t>
        <a:bodyPr/>
        <a:lstStyle/>
        <a:p>
          <a:endParaRPr lang="en-US"/>
        </a:p>
      </dgm:t>
    </dgm:pt>
    <dgm:pt modelId="{18C0FE2B-C611-8048-B03B-F05414944BFB}" type="sibTrans" cxnId="{CD0FE838-5FBC-1646-814D-D2B2F4C05987}">
      <dgm:prSet/>
      <dgm:spPr/>
      <dgm:t>
        <a:bodyPr/>
        <a:lstStyle/>
        <a:p>
          <a:endParaRPr lang="en-US"/>
        </a:p>
      </dgm:t>
    </dgm:pt>
    <dgm:pt modelId="{7453E7C1-F22A-3C4A-8183-79483E3D6F54}">
      <dgm:prSet phldrT="[Text]"/>
      <dgm:spPr/>
      <dgm:t>
        <a:bodyPr/>
        <a:lstStyle/>
        <a:p>
          <a:r>
            <a:rPr lang="en-US" dirty="0"/>
            <a:t>22FCG/ASSP endorsed in Nov. </a:t>
          </a:r>
        </a:p>
      </dgm:t>
    </dgm:pt>
    <dgm:pt modelId="{BEAD9B8C-E163-8B47-9089-04C01C26BDFD}" type="parTrans" cxnId="{7B5FF442-6DFA-064C-8E0E-36032A69B58C}">
      <dgm:prSet/>
      <dgm:spPr/>
      <dgm:t>
        <a:bodyPr/>
        <a:lstStyle/>
        <a:p>
          <a:endParaRPr lang="en-US"/>
        </a:p>
      </dgm:t>
    </dgm:pt>
    <dgm:pt modelId="{DE2969FF-5811-BE4B-96E3-6A7FF2CA01E9}" type="sibTrans" cxnId="{7B5FF442-6DFA-064C-8E0E-36032A69B58C}">
      <dgm:prSet/>
      <dgm:spPr/>
      <dgm:t>
        <a:bodyPr/>
        <a:lstStyle/>
        <a:p>
          <a:endParaRPr lang="en-US"/>
        </a:p>
      </dgm:t>
    </dgm:pt>
    <dgm:pt modelId="{16DEF177-3CFC-2F48-A70A-78F74BA724D2}">
      <dgm:prSet phldrT="[Text]"/>
      <dgm:spPr/>
      <dgm:t>
        <a:bodyPr/>
        <a:lstStyle/>
        <a:p>
          <a:r>
            <a:rPr lang="en-US" dirty="0"/>
            <a:t>2021</a:t>
          </a:r>
        </a:p>
      </dgm:t>
    </dgm:pt>
    <dgm:pt modelId="{65D518B4-8883-9145-8331-DE8EC69C76C6}" type="parTrans" cxnId="{9F9D5D51-66DB-1942-8A51-C4E204B0F0DD}">
      <dgm:prSet/>
      <dgm:spPr/>
      <dgm:t>
        <a:bodyPr/>
        <a:lstStyle/>
        <a:p>
          <a:endParaRPr lang="en-US"/>
        </a:p>
      </dgm:t>
    </dgm:pt>
    <dgm:pt modelId="{8279EEDE-2638-8247-B4E1-40A1D24F8476}" type="sibTrans" cxnId="{9F9D5D51-66DB-1942-8A51-C4E204B0F0DD}">
      <dgm:prSet/>
      <dgm:spPr/>
      <dgm:t>
        <a:bodyPr/>
        <a:lstStyle/>
        <a:p>
          <a:endParaRPr lang="en-US"/>
        </a:p>
      </dgm:t>
    </dgm:pt>
    <dgm:pt modelId="{E3F92994-13FE-4041-9CE8-A37A635613F5}">
      <dgm:prSet phldrT="[Text]"/>
      <dgm:spPr/>
      <dgm:t>
        <a:bodyPr/>
        <a:lstStyle/>
        <a:p>
          <a:r>
            <a:rPr lang="en-US" dirty="0"/>
            <a:t>28ASWGFi endorsed in June</a:t>
          </a:r>
        </a:p>
      </dgm:t>
    </dgm:pt>
    <dgm:pt modelId="{3BB31C98-1CDF-CF4C-B3A7-B14C8B5C55FD}" type="parTrans" cxnId="{85EE4FEE-5393-4446-90DC-F8DA92D9A534}">
      <dgm:prSet/>
      <dgm:spPr/>
      <dgm:t>
        <a:bodyPr/>
        <a:lstStyle/>
        <a:p>
          <a:endParaRPr lang="en-US"/>
        </a:p>
      </dgm:t>
    </dgm:pt>
    <dgm:pt modelId="{85C56CFD-9234-4149-9DA7-979C17983213}" type="sibTrans" cxnId="{85EE4FEE-5393-4446-90DC-F8DA92D9A534}">
      <dgm:prSet/>
      <dgm:spPr/>
      <dgm:t>
        <a:bodyPr/>
        <a:lstStyle/>
        <a:p>
          <a:endParaRPr lang="en-US"/>
        </a:p>
      </dgm:t>
    </dgm:pt>
    <dgm:pt modelId="{5FD441F2-6872-5D4C-9AE0-C1A31A60A02D}">
      <dgm:prSet phldrT="[Text]"/>
      <dgm:spPr/>
      <dgm:t>
        <a:bodyPr/>
        <a:lstStyle/>
        <a:p>
          <a:r>
            <a:rPr lang="en-US" dirty="0"/>
            <a:t>SOM-42AMAF endorsed in 23-24 Aug</a:t>
          </a:r>
        </a:p>
      </dgm:t>
    </dgm:pt>
    <dgm:pt modelId="{72DE324E-B3AB-E041-895A-0F514BA9B560}" type="parTrans" cxnId="{D34822EC-5813-2A4C-9614-BD673A9BA197}">
      <dgm:prSet/>
      <dgm:spPr/>
      <dgm:t>
        <a:bodyPr/>
        <a:lstStyle/>
        <a:p>
          <a:endParaRPr lang="en-US"/>
        </a:p>
      </dgm:t>
    </dgm:pt>
    <dgm:pt modelId="{A90085DC-8C74-E74B-ACFA-49EFF8FB38C1}" type="sibTrans" cxnId="{D34822EC-5813-2A4C-9614-BD673A9BA197}">
      <dgm:prSet/>
      <dgm:spPr/>
      <dgm:t>
        <a:bodyPr/>
        <a:lstStyle/>
        <a:p>
          <a:endParaRPr lang="en-US"/>
        </a:p>
      </dgm:t>
    </dgm:pt>
    <dgm:pt modelId="{C6F14B0E-03F5-1C42-801C-7F87D059B988}">
      <dgm:prSet phldrT="[Text]"/>
      <dgm:spPr/>
      <dgm:t>
        <a:bodyPr/>
        <a:lstStyle/>
        <a:p>
          <a:r>
            <a:rPr lang="en-US" dirty="0"/>
            <a:t>42 AMAF will consider to support the RAP-Mackerel</a:t>
          </a:r>
        </a:p>
      </dgm:t>
    </dgm:pt>
    <dgm:pt modelId="{C6F99D37-47D1-094F-9466-1EC14D18CC49}" type="parTrans" cxnId="{6D615D0A-13F6-5546-8AC7-3EC2BBFDE68C}">
      <dgm:prSet/>
      <dgm:spPr/>
      <dgm:t>
        <a:bodyPr/>
        <a:lstStyle/>
        <a:p>
          <a:endParaRPr lang="en-US"/>
        </a:p>
      </dgm:t>
    </dgm:pt>
    <dgm:pt modelId="{E5857097-1D67-1748-8005-2BA8B98CE313}" type="sibTrans" cxnId="{6D615D0A-13F6-5546-8AC7-3EC2BBFDE68C}">
      <dgm:prSet/>
      <dgm:spPr/>
      <dgm:t>
        <a:bodyPr/>
        <a:lstStyle/>
        <a:p>
          <a:endParaRPr lang="en-US"/>
        </a:p>
      </dgm:t>
    </dgm:pt>
    <dgm:pt modelId="{3812D91A-D1B8-1143-8EBB-78E8CB5D20E0}" type="pres">
      <dgm:prSet presAssocID="{B8C6CF9A-3CF7-ED44-A01F-0000240CCD34}" presName="linearFlow" presStyleCnt="0">
        <dgm:presLayoutVars>
          <dgm:dir/>
          <dgm:animLvl val="lvl"/>
          <dgm:resizeHandles val="exact"/>
        </dgm:presLayoutVars>
      </dgm:prSet>
      <dgm:spPr/>
    </dgm:pt>
    <dgm:pt modelId="{9431D6A9-936C-DD4B-8119-985F9A7EEE41}" type="pres">
      <dgm:prSet presAssocID="{810AF496-F706-5B4D-85B5-3FCBFAA3C1F0}" presName="composite" presStyleCnt="0"/>
      <dgm:spPr/>
    </dgm:pt>
    <dgm:pt modelId="{2EE2AFB1-B5D2-E44A-91C7-38D4025E9080}" type="pres">
      <dgm:prSet presAssocID="{810AF496-F706-5B4D-85B5-3FCBFAA3C1F0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30114CD1-8F5A-D040-A7BB-DD7945C9CC52}" type="pres">
      <dgm:prSet presAssocID="{810AF496-F706-5B4D-85B5-3FCBFAA3C1F0}" presName="descendantText" presStyleLbl="alignAcc1" presStyleIdx="0" presStyleCnt="3" custLinFactNeighborX="0" custLinFactNeighborY="-1927">
        <dgm:presLayoutVars>
          <dgm:bulletEnabled val="1"/>
        </dgm:presLayoutVars>
      </dgm:prSet>
      <dgm:spPr/>
    </dgm:pt>
    <dgm:pt modelId="{E8DCB270-EE53-D642-A7FC-1876E334FC4B}" type="pres">
      <dgm:prSet presAssocID="{CCA2533F-A189-CB43-890E-00D7B13311E7}" presName="sp" presStyleCnt="0"/>
      <dgm:spPr/>
    </dgm:pt>
    <dgm:pt modelId="{ABE82198-A114-5A41-97AF-8D1597456222}" type="pres">
      <dgm:prSet presAssocID="{7D55C6D8-3E64-344E-B5D0-9FF9908AEC85}" presName="composite" presStyleCnt="0"/>
      <dgm:spPr/>
    </dgm:pt>
    <dgm:pt modelId="{9E259A8E-73A2-6D4D-99CB-A94F39F2F5F8}" type="pres">
      <dgm:prSet presAssocID="{7D55C6D8-3E64-344E-B5D0-9FF9908AEC85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7197A88-01CB-E142-8D57-11E168D7543B}" type="pres">
      <dgm:prSet presAssocID="{7D55C6D8-3E64-344E-B5D0-9FF9908AEC85}" presName="descendantText" presStyleLbl="alignAcc1" presStyleIdx="1" presStyleCnt="3">
        <dgm:presLayoutVars>
          <dgm:bulletEnabled val="1"/>
        </dgm:presLayoutVars>
      </dgm:prSet>
      <dgm:spPr/>
    </dgm:pt>
    <dgm:pt modelId="{18A81F30-9546-574A-8B04-C71BCD946523}" type="pres">
      <dgm:prSet presAssocID="{0A3DBCB8-D528-864E-B766-E458A41852F4}" presName="sp" presStyleCnt="0"/>
      <dgm:spPr/>
    </dgm:pt>
    <dgm:pt modelId="{3A931012-58CC-C44A-B762-23C9EE9F69B1}" type="pres">
      <dgm:prSet presAssocID="{16DEF177-3CFC-2F48-A70A-78F74BA724D2}" presName="composite" presStyleCnt="0"/>
      <dgm:spPr/>
    </dgm:pt>
    <dgm:pt modelId="{9F227EDA-04A8-7144-B7E2-EFDF1413E3A0}" type="pres">
      <dgm:prSet presAssocID="{16DEF177-3CFC-2F48-A70A-78F74BA724D2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3EAF46E-E81A-6D4D-AB52-2EE833013472}" type="pres">
      <dgm:prSet presAssocID="{16DEF177-3CFC-2F48-A70A-78F74BA724D2}" presName="descendantText" presStyleLbl="alignAcc1" presStyleIdx="2" presStyleCnt="3" custScaleY="116547">
        <dgm:presLayoutVars>
          <dgm:bulletEnabled val="1"/>
        </dgm:presLayoutVars>
      </dgm:prSet>
      <dgm:spPr/>
    </dgm:pt>
  </dgm:ptLst>
  <dgm:cxnLst>
    <dgm:cxn modelId="{6D615D0A-13F6-5546-8AC7-3EC2BBFDE68C}" srcId="{16DEF177-3CFC-2F48-A70A-78F74BA724D2}" destId="{C6F14B0E-03F5-1C42-801C-7F87D059B988}" srcOrd="2" destOrd="0" parTransId="{C6F99D37-47D1-094F-9466-1EC14D18CC49}" sibTransId="{E5857097-1D67-1748-8005-2BA8B98CE313}"/>
    <dgm:cxn modelId="{9CD0F00B-35D6-F942-8E78-625911AAA5CD}" type="presOf" srcId="{7453E7C1-F22A-3C4A-8183-79483E3D6F54}" destId="{27197A88-01CB-E142-8D57-11E168D7543B}" srcOrd="0" destOrd="1" presId="urn:microsoft.com/office/officeart/2005/8/layout/chevron2"/>
    <dgm:cxn modelId="{D3D66238-0647-114A-B7F6-6D38BB7D7E12}" type="presOf" srcId="{B8C6CF9A-3CF7-ED44-A01F-0000240CCD34}" destId="{3812D91A-D1B8-1143-8EBB-78E8CB5D20E0}" srcOrd="0" destOrd="0" presId="urn:microsoft.com/office/officeart/2005/8/layout/chevron2"/>
    <dgm:cxn modelId="{CD0FE838-5FBC-1646-814D-D2B2F4C05987}" srcId="{7D55C6D8-3E64-344E-B5D0-9FF9908AEC85}" destId="{AE16AD53-DE33-BB46-AF6E-6C5B06325389}" srcOrd="0" destOrd="0" parTransId="{A39F7FAE-2457-1C41-88EA-2706CDBB9EDE}" sibTransId="{18C0FE2B-C611-8048-B03B-F05414944BFB}"/>
    <dgm:cxn modelId="{7B5FF442-6DFA-064C-8E0E-36032A69B58C}" srcId="{7D55C6D8-3E64-344E-B5D0-9FF9908AEC85}" destId="{7453E7C1-F22A-3C4A-8183-79483E3D6F54}" srcOrd="1" destOrd="0" parTransId="{BEAD9B8C-E163-8B47-9089-04C01C26BDFD}" sibTransId="{DE2969FF-5811-BE4B-96E3-6A7FF2CA01E9}"/>
    <dgm:cxn modelId="{9F9D5D51-66DB-1942-8A51-C4E204B0F0DD}" srcId="{B8C6CF9A-3CF7-ED44-A01F-0000240CCD34}" destId="{16DEF177-3CFC-2F48-A70A-78F74BA724D2}" srcOrd="2" destOrd="0" parTransId="{65D518B4-8883-9145-8331-DE8EC69C76C6}" sibTransId="{8279EEDE-2638-8247-B4E1-40A1D24F8476}"/>
    <dgm:cxn modelId="{B25EE85A-498F-3640-B986-37CC5646B2EC}" type="presOf" srcId="{16DEF177-3CFC-2F48-A70A-78F74BA724D2}" destId="{9F227EDA-04A8-7144-B7E2-EFDF1413E3A0}" srcOrd="0" destOrd="0" presId="urn:microsoft.com/office/officeart/2005/8/layout/chevron2"/>
    <dgm:cxn modelId="{AF1B8463-EAED-0B4B-B545-3CE6D9DFC128}" type="presOf" srcId="{C6F14B0E-03F5-1C42-801C-7F87D059B988}" destId="{63EAF46E-E81A-6D4D-AB52-2EE833013472}" srcOrd="0" destOrd="2" presId="urn:microsoft.com/office/officeart/2005/8/layout/chevron2"/>
    <dgm:cxn modelId="{4F87B771-B28A-B142-901F-7C1EE7C30869}" type="presOf" srcId="{AE16AD53-DE33-BB46-AF6E-6C5B06325389}" destId="{27197A88-01CB-E142-8D57-11E168D7543B}" srcOrd="0" destOrd="0" presId="urn:microsoft.com/office/officeart/2005/8/layout/chevron2"/>
    <dgm:cxn modelId="{EC763CA3-CE75-384B-98E1-BCF63246A2DC}" srcId="{B8C6CF9A-3CF7-ED44-A01F-0000240CCD34}" destId="{7D55C6D8-3E64-344E-B5D0-9FF9908AEC85}" srcOrd="1" destOrd="0" parTransId="{EB69D1E3-F990-9D48-93CF-E6A664783150}" sibTransId="{0A3DBCB8-D528-864E-B766-E458A41852F4}"/>
    <dgm:cxn modelId="{834784A9-9596-504D-B15F-775FBFAE9725}" type="presOf" srcId="{E3F92994-13FE-4041-9CE8-A37A635613F5}" destId="{63EAF46E-E81A-6D4D-AB52-2EE833013472}" srcOrd="0" destOrd="0" presId="urn:microsoft.com/office/officeart/2005/8/layout/chevron2"/>
    <dgm:cxn modelId="{4371C4B2-C945-FC4E-A0DB-AFCC750FDEDB}" type="presOf" srcId="{569A0C5C-1FC4-AA4F-9EC2-6236C1408C34}" destId="{30114CD1-8F5A-D040-A7BB-DD7945C9CC52}" srcOrd="0" destOrd="0" presId="urn:microsoft.com/office/officeart/2005/8/layout/chevron2"/>
    <dgm:cxn modelId="{AA6DE7D1-34A4-5F41-9AD0-9F514128685F}" type="presOf" srcId="{5FD441F2-6872-5D4C-9AE0-C1A31A60A02D}" destId="{63EAF46E-E81A-6D4D-AB52-2EE833013472}" srcOrd="0" destOrd="1" presId="urn:microsoft.com/office/officeart/2005/8/layout/chevron2"/>
    <dgm:cxn modelId="{64E34CE1-2AF3-8F4C-99AF-FE68EC9C1456}" srcId="{810AF496-F706-5B4D-85B5-3FCBFAA3C1F0}" destId="{569A0C5C-1FC4-AA4F-9EC2-6236C1408C34}" srcOrd="0" destOrd="0" parTransId="{89C85B22-9366-7B46-9442-33CE0186E142}" sibTransId="{798542B7-7EC9-5B47-A5C8-7A7002930189}"/>
    <dgm:cxn modelId="{1865F9E8-22D5-3E4D-96E0-8090BCC541D6}" type="presOf" srcId="{7D55C6D8-3E64-344E-B5D0-9FF9908AEC85}" destId="{9E259A8E-73A2-6D4D-99CB-A94F39F2F5F8}" srcOrd="0" destOrd="0" presId="urn:microsoft.com/office/officeart/2005/8/layout/chevron2"/>
    <dgm:cxn modelId="{BBCDD8EB-2C32-EA41-930E-79C306901375}" type="presOf" srcId="{810AF496-F706-5B4D-85B5-3FCBFAA3C1F0}" destId="{2EE2AFB1-B5D2-E44A-91C7-38D4025E9080}" srcOrd="0" destOrd="0" presId="urn:microsoft.com/office/officeart/2005/8/layout/chevron2"/>
    <dgm:cxn modelId="{D34822EC-5813-2A4C-9614-BD673A9BA197}" srcId="{16DEF177-3CFC-2F48-A70A-78F74BA724D2}" destId="{5FD441F2-6872-5D4C-9AE0-C1A31A60A02D}" srcOrd="1" destOrd="0" parTransId="{72DE324E-B3AB-E041-895A-0F514BA9B560}" sibTransId="{A90085DC-8C74-E74B-ACFA-49EFF8FB38C1}"/>
    <dgm:cxn modelId="{85EE4FEE-5393-4446-90DC-F8DA92D9A534}" srcId="{16DEF177-3CFC-2F48-A70A-78F74BA724D2}" destId="{E3F92994-13FE-4041-9CE8-A37A635613F5}" srcOrd="0" destOrd="0" parTransId="{3BB31C98-1CDF-CF4C-B3A7-B14C8B5C55FD}" sibTransId="{85C56CFD-9234-4149-9DA7-979C17983213}"/>
    <dgm:cxn modelId="{4460C5FD-CE92-DD47-9541-671A4C317E73}" srcId="{B8C6CF9A-3CF7-ED44-A01F-0000240CCD34}" destId="{810AF496-F706-5B4D-85B5-3FCBFAA3C1F0}" srcOrd="0" destOrd="0" parTransId="{16B5C5EE-EEC1-F546-A2CD-377732D4A7EA}" sibTransId="{CCA2533F-A189-CB43-890E-00D7B13311E7}"/>
    <dgm:cxn modelId="{2A8B70D6-E59B-3B48-9882-145933AB7F95}" type="presParOf" srcId="{3812D91A-D1B8-1143-8EBB-78E8CB5D20E0}" destId="{9431D6A9-936C-DD4B-8119-985F9A7EEE41}" srcOrd="0" destOrd="0" presId="urn:microsoft.com/office/officeart/2005/8/layout/chevron2"/>
    <dgm:cxn modelId="{4A196C90-93C7-8441-88B1-F11B6F95F6B4}" type="presParOf" srcId="{9431D6A9-936C-DD4B-8119-985F9A7EEE41}" destId="{2EE2AFB1-B5D2-E44A-91C7-38D4025E9080}" srcOrd="0" destOrd="0" presId="urn:microsoft.com/office/officeart/2005/8/layout/chevron2"/>
    <dgm:cxn modelId="{892B53EC-CC15-894B-B670-51407F71D460}" type="presParOf" srcId="{9431D6A9-936C-DD4B-8119-985F9A7EEE41}" destId="{30114CD1-8F5A-D040-A7BB-DD7945C9CC52}" srcOrd="1" destOrd="0" presId="urn:microsoft.com/office/officeart/2005/8/layout/chevron2"/>
    <dgm:cxn modelId="{9D1B611F-CA5A-2948-A465-625BB3D3EAFD}" type="presParOf" srcId="{3812D91A-D1B8-1143-8EBB-78E8CB5D20E0}" destId="{E8DCB270-EE53-D642-A7FC-1876E334FC4B}" srcOrd="1" destOrd="0" presId="urn:microsoft.com/office/officeart/2005/8/layout/chevron2"/>
    <dgm:cxn modelId="{E9BB98F0-FF7B-A647-9069-306C44B11DF5}" type="presParOf" srcId="{3812D91A-D1B8-1143-8EBB-78E8CB5D20E0}" destId="{ABE82198-A114-5A41-97AF-8D1597456222}" srcOrd="2" destOrd="0" presId="urn:microsoft.com/office/officeart/2005/8/layout/chevron2"/>
    <dgm:cxn modelId="{E690796F-5425-1C4E-B7B1-13381087B568}" type="presParOf" srcId="{ABE82198-A114-5A41-97AF-8D1597456222}" destId="{9E259A8E-73A2-6D4D-99CB-A94F39F2F5F8}" srcOrd="0" destOrd="0" presId="urn:microsoft.com/office/officeart/2005/8/layout/chevron2"/>
    <dgm:cxn modelId="{9A46B4D8-0848-C04D-8953-2F3A37E2F539}" type="presParOf" srcId="{ABE82198-A114-5A41-97AF-8D1597456222}" destId="{27197A88-01CB-E142-8D57-11E168D7543B}" srcOrd="1" destOrd="0" presId="urn:microsoft.com/office/officeart/2005/8/layout/chevron2"/>
    <dgm:cxn modelId="{1D2785AB-F26B-5B4A-906A-13A43DAFB55A}" type="presParOf" srcId="{3812D91A-D1B8-1143-8EBB-78E8CB5D20E0}" destId="{18A81F30-9546-574A-8B04-C71BCD946523}" srcOrd="3" destOrd="0" presId="urn:microsoft.com/office/officeart/2005/8/layout/chevron2"/>
    <dgm:cxn modelId="{6C83C463-CEC4-C447-9AE3-7B18A370E012}" type="presParOf" srcId="{3812D91A-D1B8-1143-8EBB-78E8CB5D20E0}" destId="{3A931012-58CC-C44A-B762-23C9EE9F69B1}" srcOrd="4" destOrd="0" presId="urn:microsoft.com/office/officeart/2005/8/layout/chevron2"/>
    <dgm:cxn modelId="{15E821AB-2940-D942-AB61-EC07110075CA}" type="presParOf" srcId="{3A931012-58CC-C44A-B762-23C9EE9F69B1}" destId="{9F227EDA-04A8-7144-B7E2-EFDF1413E3A0}" srcOrd="0" destOrd="0" presId="urn:microsoft.com/office/officeart/2005/8/layout/chevron2"/>
    <dgm:cxn modelId="{9AEF9873-77B6-B941-AB54-24F248AFD9C7}" type="presParOf" srcId="{3A931012-58CC-C44A-B762-23C9EE9F69B1}" destId="{63EAF46E-E81A-6D4D-AB52-2EE83301347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E2AFB1-B5D2-E44A-91C7-38D4025E9080}">
      <dsp:nvSpPr>
        <dsp:cNvPr id="0" name=""/>
        <dsp:cNvSpPr/>
      </dsp:nvSpPr>
      <dsp:spPr>
        <a:xfrm rot="5400000">
          <a:off x="-218479" y="218505"/>
          <a:ext cx="1456531" cy="10195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2019</a:t>
          </a:r>
        </a:p>
      </dsp:txBody>
      <dsp:txXfrm rot="-5400000">
        <a:off x="2" y="509811"/>
        <a:ext cx="1019571" cy="436960"/>
      </dsp:txXfrm>
    </dsp:sp>
    <dsp:sp modelId="{30114CD1-8F5A-D040-A7BB-DD7945C9CC52}">
      <dsp:nvSpPr>
        <dsp:cNvPr id="0" name=""/>
        <dsp:cNvSpPr/>
      </dsp:nvSpPr>
      <dsp:spPr>
        <a:xfrm rot="5400000">
          <a:off x="3849621" y="-2830049"/>
          <a:ext cx="946745" cy="66068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1</a:t>
          </a:r>
          <a:r>
            <a:rPr lang="en-US" sz="1800" kern="1200" baseline="30000" dirty="0"/>
            <a:t>st</a:t>
          </a:r>
          <a:r>
            <a:rPr lang="en-US" sz="1800" kern="1200" dirty="0"/>
            <a:t> draft RAP-mackerel through Expert Consultation</a:t>
          </a:r>
        </a:p>
      </dsp:txBody>
      <dsp:txXfrm rot="-5400000">
        <a:off x="1019571" y="46217"/>
        <a:ext cx="6560629" cy="854313"/>
      </dsp:txXfrm>
    </dsp:sp>
    <dsp:sp modelId="{9E259A8E-73A2-6D4D-99CB-A94F39F2F5F8}">
      <dsp:nvSpPr>
        <dsp:cNvPr id="0" name=""/>
        <dsp:cNvSpPr/>
      </dsp:nvSpPr>
      <dsp:spPr>
        <a:xfrm rot="5400000">
          <a:off x="-218479" y="1483049"/>
          <a:ext cx="1456531" cy="10195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2020</a:t>
          </a:r>
        </a:p>
      </dsp:txBody>
      <dsp:txXfrm rot="-5400000">
        <a:off x="2" y="1774355"/>
        <a:ext cx="1019571" cy="436960"/>
      </dsp:txXfrm>
    </dsp:sp>
    <dsp:sp modelId="{27197A88-01CB-E142-8D57-11E168D7543B}">
      <dsp:nvSpPr>
        <dsp:cNvPr id="0" name=""/>
        <dsp:cNvSpPr/>
      </dsp:nvSpPr>
      <dsp:spPr>
        <a:xfrm rot="5400000">
          <a:off x="3849621" y="-1565480"/>
          <a:ext cx="946745" cy="66068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CM52 adopted in May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22FCG/ASSP endorsed in Nov. </a:t>
          </a:r>
        </a:p>
      </dsp:txBody>
      <dsp:txXfrm rot="-5400000">
        <a:off x="1019571" y="1310786"/>
        <a:ext cx="6560629" cy="854313"/>
      </dsp:txXfrm>
    </dsp:sp>
    <dsp:sp modelId="{9F227EDA-04A8-7144-B7E2-EFDF1413E3A0}">
      <dsp:nvSpPr>
        <dsp:cNvPr id="0" name=""/>
        <dsp:cNvSpPr/>
      </dsp:nvSpPr>
      <dsp:spPr>
        <a:xfrm rot="5400000">
          <a:off x="-218479" y="2825922"/>
          <a:ext cx="1456531" cy="101957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2021</a:t>
          </a:r>
        </a:p>
      </dsp:txBody>
      <dsp:txXfrm rot="-5400000">
        <a:off x="2" y="3117228"/>
        <a:ext cx="1019571" cy="436960"/>
      </dsp:txXfrm>
    </dsp:sp>
    <dsp:sp modelId="{63EAF46E-E81A-6D4D-AB52-2EE833013472}">
      <dsp:nvSpPr>
        <dsp:cNvPr id="0" name=""/>
        <dsp:cNvSpPr/>
      </dsp:nvSpPr>
      <dsp:spPr>
        <a:xfrm rot="5400000">
          <a:off x="3771292" y="-222606"/>
          <a:ext cx="1103403" cy="66068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28ASWGFi endorsed in June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SOM-42AMAF endorsed in 23-24 Aug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42 AMAF will consider to support the RAP-Mackerel</a:t>
          </a:r>
        </a:p>
      </dsp:txBody>
      <dsp:txXfrm rot="-5400000">
        <a:off x="1019571" y="2582979"/>
        <a:ext cx="6552981" cy="995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2E24F-A140-8542-9020-02CB2BE45D4A}" type="datetimeFigureOut">
              <a:rPr lang="en-US" smtClean="0"/>
              <a:t>11/28/21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DE2D9-64ED-AB4F-BD50-7AE90BC02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444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tiff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516" y="1574319"/>
            <a:ext cx="7355305" cy="2182128"/>
          </a:xfrm>
        </p:spPr>
        <p:txBody>
          <a:bodyPr bIns="0" anchor="b">
            <a:normAutofit/>
          </a:bodyPr>
          <a:lstStyle>
            <a:lvl1pPr algn="l">
              <a:defRPr sz="4950" baseline="0"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7516" y="3756448"/>
            <a:ext cx="7355304" cy="892579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350" b="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0319" y="5294145"/>
            <a:ext cx="4457751" cy="25766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7944" y="5190352"/>
            <a:ext cx="608264" cy="419648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44F17C19-745A-CA46-8D7A-211811DC0F5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545019" y="1322278"/>
            <a:ext cx="8184139" cy="12954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B387133-B8C9-3B41-A112-844AFDDF4E37}"/>
              </a:ext>
            </a:extLst>
          </p:cNvPr>
          <p:cNvSpPr txBox="1"/>
          <p:nvPr userDrawn="1"/>
        </p:nvSpPr>
        <p:spPr>
          <a:xfrm>
            <a:off x="91440" y="5178829"/>
            <a:ext cx="1786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PSC6 Ad-hoc</a:t>
            </a:r>
          </a:p>
        </p:txBody>
      </p:sp>
    </p:spTree>
    <p:extLst>
      <p:ext uri="{BB962C8B-B14F-4D97-AF65-F5344CB8AC3E}">
        <p14:creationId xmlns:p14="http://schemas.microsoft.com/office/powerpoint/2010/main" val="3561458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ABD9D-CC78-9444-A053-4778A8B52B77}" type="datetime1">
              <a:rPr lang="en-US" smtClean="0"/>
              <a:t>11/28/21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7C19-745A-CA46-8D7A-211811DC0F5B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844095" y="536220"/>
            <a:ext cx="7207758" cy="1295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2464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3532" y="665811"/>
            <a:ext cx="1211807" cy="388324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7702" y="665811"/>
            <a:ext cx="5871623" cy="388324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44714-0B9D-464C-ACD6-E032F62C42E0}" type="datetime1">
              <a:rPr lang="en-US" smtClean="0"/>
              <a:t>11/28/21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7C19-745A-CA46-8D7A-211811DC0F5B}" type="slidenum">
              <a:rPr lang="en-US" smtClean="0"/>
              <a:t>‹#›</a:t>
            </a:fld>
            <a:endParaRPr lang="en-US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6287399" y="2545574"/>
            <a:ext cx="3886200" cy="1165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045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02" y="993943"/>
            <a:ext cx="7365855" cy="8743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702" y="2009314"/>
            <a:ext cx="7365855" cy="2745480"/>
          </a:xfrm>
        </p:spPr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31002" y="5328571"/>
            <a:ext cx="1886547" cy="257668"/>
          </a:xfrm>
        </p:spPr>
        <p:txBody>
          <a:bodyPr/>
          <a:lstStyle>
            <a:lvl1pPr>
              <a:defRPr sz="900"/>
            </a:lvl1pPr>
          </a:lstStyle>
          <a:p>
            <a:fld id="{851FCB23-2210-5741-B71A-437E17E3D3B5}" type="datetime1">
              <a:rPr lang="en-US" smtClean="0"/>
              <a:t>11/28/21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4082" y="5327686"/>
            <a:ext cx="4454127" cy="257668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4937" y="5167770"/>
            <a:ext cx="608264" cy="419648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44F17C19-745A-CA46-8D7A-211811DC0F5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Short-GEF logo colored NOTAG transparent.png">
            <a:extLst>
              <a:ext uri="{FF2B5EF4-FFF2-40B4-BE49-F238E27FC236}">
                <a16:creationId xmlns:a16="http://schemas.microsoft.com/office/drawing/2014/main" id="{B55531C4-1C82-044D-8D65-7A47E7AD7F25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951989" y="77302"/>
            <a:ext cx="440836" cy="515066"/>
          </a:xfrm>
          <a:prstGeom prst="rect">
            <a:avLst/>
          </a:prstGeom>
        </p:spPr>
      </p:pic>
      <p:pic>
        <p:nvPicPr>
          <p:cNvPr id="9" name="Picture 8" descr="unep-logo.png">
            <a:extLst>
              <a:ext uri="{FF2B5EF4-FFF2-40B4-BE49-F238E27FC236}">
                <a16:creationId xmlns:a16="http://schemas.microsoft.com/office/drawing/2014/main" id="{B301D854-1079-8B48-8E7F-B7BBF59B2E32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55869" y="120125"/>
            <a:ext cx="834121" cy="429419"/>
          </a:xfrm>
          <a:prstGeom prst="rect">
            <a:avLst/>
          </a:prstGeom>
        </p:spPr>
      </p:pic>
      <p:pic>
        <p:nvPicPr>
          <p:cNvPr id="10" name="Picture 9" descr="seafdec.tif">
            <a:extLst>
              <a:ext uri="{FF2B5EF4-FFF2-40B4-BE49-F238E27FC236}">
                <a16:creationId xmlns:a16="http://schemas.microsoft.com/office/drawing/2014/main" id="{68B3C4BC-DB30-DD42-8EEF-8D7B2EC6B662}"/>
              </a:ext>
            </a:extLst>
          </p:cNvPr>
          <p:cNvPicPr/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9521" y="77302"/>
            <a:ext cx="633159" cy="472242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74D0F4C-3426-F942-BD35-BA408E1D0CA2}"/>
              </a:ext>
            </a:extLst>
          </p:cNvPr>
          <p:cNvCxnSpPr/>
          <p:nvPr userDrawn="1"/>
        </p:nvCxnSpPr>
        <p:spPr>
          <a:xfrm>
            <a:off x="80211" y="665747"/>
            <a:ext cx="88729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86831B8-70C6-314F-9FDB-CCFED7009A43}"/>
              </a:ext>
            </a:extLst>
          </p:cNvPr>
          <p:cNvCxnSpPr/>
          <p:nvPr userDrawn="1"/>
        </p:nvCxnSpPr>
        <p:spPr>
          <a:xfrm>
            <a:off x="80211" y="690163"/>
            <a:ext cx="887299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339103EE-4D1E-E64F-8479-BD9588F9361B}"/>
              </a:ext>
            </a:extLst>
          </p:cNvPr>
          <p:cNvSpPr/>
          <p:nvPr userDrawn="1"/>
        </p:nvSpPr>
        <p:spPr>
          <a:xfrm>
            <a:off x="2539991" y="0"/>
            <a:ext cx="5769735" cy="638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38" indent="0" algn="l">
              <a:spcAft>
                <a:spcPts val="0"/>
              </a:spcAft>
              <a:tabLst/>
            </a:pP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6</a:t>
            </a:r>
            <a:r>
              <a:rPr lang="en-US" sz="1400" b="1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Ad-hoc Meeting of the Project Steering Committee 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</a:t>
            </a:r>
          </a:p>
          <a:p>
            <a:pPr marL="7938" indent="0" algn="l">
              <a:spcAft>
                <a:spcPts val="0"/>
              </a:spcAft>
              <a:tabLst/>
            </a:pPr>
            <a:r>
              <a:rPr lang="en-US" sz="1050" b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SEAFDEC/UNEP/GEF Project on Establishment and Operation of a Regional System of Fisheries Refugia in the South China Sea and Gulf of Thailand,  </a:t>
            </a:r>
            <a:r>
              <a:rPr lang="en-US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30 November 2021 (VIRTUAL Meeting)</a:t>
            </a:r>
            <a:endParaRPr lang="en-US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4F3ABE-C22D-E14E-B85F-A66BF0C103A7}"/>
              </a:ext>
            </a:extLst>
          </p:cNvPr>
          <p:cNvSpPr txBox="1"/>
          <p:nvPr userDrawn="1"/>
        </p:nvSpPr>
        <p:spPr>
          <a:xfrm>
            <a:off x="91440" y="5178829"/>
            <a:ext cx="1786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PSC6 Ad-hoc</a:t>
            </a:r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593A3579-6F16-4E4E-A00D-AFAFE713B06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188587" y="77302"/>
            <a:ext cx="700821" cy="48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89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875" y="1463441"/>
            <a:ext cx="6464295" cy="1708388"/>
          </a:xfrm>
        </p:spPr>
        <p:txBody>
          <a:bodyPr anchor="b">
            <a:normAutofit/>
          </a:bodyPr>
          <a:lstStyle>
            <a:lvl1pPr algn="l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6875" y="3171829"/>
            <a:ext cx="6464295" cy="844108"/>
          </a:xfrm>
        </p:spPr>
        <p:txBody>
          <a:bodyPr tIns="91440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7DA17-5973-0C47-9860-DCBE60540ACF}" type="datetime1">
              <a:rPr lang="en-US" smtClean="0"/>
              <a:t>11/28/21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7C19-745A-CA46-8D7A-211811DC0F5B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844095" y="536220"/>
            <a:ext cx="7207758" cy="1295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86613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290" y="798365"/>
            <a:ext cx="7204226" cy="88275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875" y="1804684"/>
            <a:ext cx="3483864" cy="274487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705" y="1809808"/>
            <a:ext cx="3483864" cy="27392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B7433-B82F-8E4A-83B0-6F9EB21D012D}" type="datetime1">
              <a:rPr lang="en-US" smtClean="0"/>
              <a:t>11/28/21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7C19-745A-CA46-8D7A-211811DC0F5B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844095" y="536220"/>
            <a:ext cx="7207758" cy="1295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532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875" y="794447"/>
            <a:ext cx="7205746" cy="8802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6875" y="1808106"/>
            <a:ext cx="3483864" cy="66828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1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6875" y="2478707"/>
            <a:ext cx="3483864" cy="207823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0753" y="1810985"/>
            <a:ext cx="3483864" cy="668531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100" b="0" cap="none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0753" y="2476391"/>
            <a:ext cx="3483864" cy="20726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E424-BE90-C342-98DD-9E4513C1F8B8}" type="datetime1">
              <a:rPr lang="en-US" smtClean="0"/>
              <a:t>11/28/21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7C19-745A-CA46-8D7A-211811DC0F5B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844095" y="536220"/>
            <a:ext cx="7207758" cy="1295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799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C6D1A-5979-F94A-9AD6-A7EEA7F94C2D}" type="datetime1">
              <a:rPr lang="en-US" smtClean="0"/>
              <a:t>11/28/21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7C19-745A-CA46-8D7A-211811DC0F5B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844095" y="536220"/>
            <a:ext cx="7207758" cy="1295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5356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F726F-E13C-DB48-A6A4-1B8C7A7A7D9D}" type="datetime1">
              <a:rPr lang="en-US" smtClean="0"/>
              <a:t>11/28/21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7C19-745A-CA46-8D7A-211811DC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32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19" y="793815"/>
            <a:ext cx="2456260" cy="1935147"/>
          </a:xfrm>
        </p:spPr>
        <p:txBody>
          <a:bodyPr anchor="b">
            <a:normAutofit/>
          </a:bodyPr>
          <a:lstStyle>
            <a:lvl1pPr algn="l"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2500" y="793815"/>
            <a:ext cx="4509353" cy="3754351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219" y="2728962"/>
            <a:ext cx="2456260" cy="1815765"/>
          </a:xfrm>
        </p:spPr>
        <p:txBody>
          <a:bodyPr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08B1F-19B3-0341-A2E0-C726E6A790A9}" type="datetime1">
              <a:rPr lang="en-US" smtClean="0"/>
              <a:t>11/28/21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7C19-745A-CA46-8D7A-211811DC0F5B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844095" y="536220"/>
            <a:ext cx="7207758" cy="1295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684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608041" y="401809"/>
            <a:ext cx="3055900" cy="4290918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843" y="941261"/>
            <a:ext cx="4391154" cy="1603507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3292" y="935452"/>
            <a:ext cx="2093378" cy="3221939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6185" y="2544768"/>
            <a:ext cx="4384865" cy="1746678"/>
          </a:xfrm>
        </p:spPr>
        <p:txBody>
          <a:bodyPr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3975" y="4558214"/>
            <a:ext cx="4387204" cy="266769"/>
          </a:xfrm>
        </p:spPr>
        <p:txBody>
          <a:bodyPr/>
          <a:lstStyle>
            <a:lvl1pPr algn="l">
              <a:defRPr/>
            </a:lvl1pPr>
          </a:lstStyle>
          <a:p>
            <a:fld id="{5679BF58-F872-B748-BF38-F48266A0584C}" type="datetime1">
              <a:rPr lang="en-US" smtClean="0"/>
              <a:t>11/28/21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43975" y="265534"/>
            <a:ext cx="3658364" cy="26744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32596" y="114507"/>
            <a:ext cx="608264" cy="419648"/>
          </a:xfrm>
        </p:spPr>
        <p:txBody>
          <a:bodyPr/>
          <a:lstStyle/>
          <a:p>
            <a:fld id="{44F17C19-745A-CA46-8D7A-211811DC0F5B}" type="slidenum">
              <a:rPr lang="en-US" smtClean="0"/>
              <a:t>‹#›</a:t>
            </a:fld>
            <a:endParaRPr lang="en-US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844095" y="536220"/>
            <a:ext cx="4409694" cy="1295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4132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5099447"/>
            <a:ext cx="9144000" cy="61912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390641"/>
            <a:ext cx="9144000" cy="4705853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5101058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7703" y="794437"/>
            <a:ext cx="7202456" cy="8743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7703" y="1809808"/>
            <a:ext cx="7202456" cy="2745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24623" y="275308"/>
            <a:ext cx="1886547" cy="2576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BC282-1F18-5540-9A86-7E93944F255E}" type="datetime1">
              <a:rPr lang="en-US" smtClean="0"/>
              <a:t>11/28/21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47703" y="274423"/>
            <a:ext cx="4454127" cy="2576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38558" y="114507"/>
            <a:ext cx="608264" cy="41964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100">
                <a:solidFill>
                  <a:schemeClr val="accent1"/>
                </a:solidFill>
              </a:defRPr>
            </a:lvl1pPr>
          </a:lstStyle>
          <a:p>
            <a:fld id="{44F17C19-745A-CA46-8D7A-211811DC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503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745EA4-D33F-E249-9DDC-D063402E0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3405" y="3831499"/>
            <a:ext cx="9130594" cy="824905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Presented by : PCU</a:t>
            </a:r>
          </a:p>
        </p:txBody>
      </p:sp>
      <p:pic>
        <p:nvPicPr>
          <p:cNvPr id="5" name="Picture 4" descr="seafdec.tif">
            <a:extLst>
              <a:ext uri="{FF2B5EF4-FFF2-40B4-BE49-F238E27FC236}">
                <a16:creationId xmlns:a16="http://schemas.microsoft.com/office/drawing/2014/main" id="{1E3D8FE6-D7B3-0745-87EF-C3C637918209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63702" y="210394"/>
            <a:ext cx="1193944" cy="890503"/>
          </a:xfrm>
          <a:prstGeom prst="rect">
            <a:avLst/>
          </a:prstGeom>
        </p:spPr>
      </p:pic>
      <p:pic>
        <p:nvPicPr>
          <p:cNvPr id="6" name="Picture 5" descr="unep-logo.png">
            <a:extLst>
              <a:ext uri="{FF2B5EF4-FFF2-40B4-BE49-F238E27FC236}">
                <a16:creationId xmlns:a16="http://schemas.microsoft.com/office/drawing/2014/main" id="{C40CBA1E-575E-524E-B01E-DCAAA063CA00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57465" y="273492"/>
            <a:ext cx="1607185" cy="827405"/>
          </a:xfrm>
          <a:prstGeom prst="rect">
            <a:avLst/>
          </a:prstGeom>
        </p:spPr>
      </p:pic>
      <p:pic>
        <p:nvPicPr>
          <p:cNvPr id="7" name="Picture 6" descr="Short-GEF logo colored NOTAG transparent.png">
            <a:extLst>
              <a:ext uri="{FF2B5EF4-FFF2-40B4-BE49-F238E27FC236}">
                <a16:creationId xmlns:a16="http://schemas.microsoft.com/office/drawing/2014/main" id="{03488AFC-53C0-A24D-8FC6-566AD15F522C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46099" y="210394"/>
            <a:ext cx="854688" cy="998605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45A6B6C-45F0-1146-9960-837D01E4B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7C19-745A-CA46-8D7A-211811DC0F5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904DC7-BB9C-574D-AEAC-334BBF8DC62D}"/>
              </a:ext>
            </a:extLst>
          </p:cNvPr>
          <p:cNvSpPr txBox="1"/>
          <p:nvPr/>
        </p:nvSpPr>
        <p:spPr>
          <a:xfrm>
            <a:off x="1907286" y="5148333"/>
            <a:ext cx="2050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Refers to: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894C9ED-7C26-804D-8351-5F1E9556AFCE}"/>
              </a:ext>
            </a:extLst>
          </p:cNvPr>
          <p:cNvSpPr txBox="1">
            <a:spLocks/>
          </p:cNvSpPr>
          <p:nvPr/>
        </p:nvSpPr>
        <p:spPr>
          <a:xfrm>
            <a:off x="-13405" y="1592828"/>
            <a:ext cx="9144000" cy="42728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 cap="none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AGENDA 2</a:t>
            </a:r>
            <a:br>
              <a:rPr lang="en-US" sz="4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br>
              <a:rPr lang="en-US" sz="4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4000" b="1" dirty="0"/>
              <a:t>Introduction of the Meeting</a:t>
            </a:r>
            <a:r>
              <a:rPr lang="en-TH" sz="4000" b="1" dirty="0"/>
              <a:t> </a:t>
            </a:r>
            <a:endParaRPr lang="en-US" sz="32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2EB397-63CE-B64C-A7F1-20670EBB752C}"/>
              </a:ext>
            </a:extLst>
          </p:cNvPr>
          <p:cNvSpPr txBox="1"/>
          <p:nvPr/>
        </p:nvSpPr>
        <p:spPr>
          <a:xfrm>
            <a:off x="3757646" y="5101847"/>
            <a:ext cx="46568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Info. 1: Provisional Prospectus</a:t>
            </a:r>
          </a:p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Info. 2: Provisional Agenda and Timetable</a:t>
            </a:r>
            <a:endParaRPr lang="en-TH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12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A738F-B8CD-6545-870A-6E5D34F44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7C19-745A-CA46-8D7A-211811DC0F5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1A341A-3C58-A846-B70C-5E6BD02C1CFC}"/>
              </a:ext>
            </a:extLst>
          </p:cNvPr>
          <p:cNvSpPr txBox="1"/>
          <p:nvPr/>
        </p:nvSpPr>
        <p:spPr>
          <a:xfrm>
            <a:off x="347868" y="904642"/>
            <a:ext cx="534725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dirty="0"/>
              <a:t>The Regional Action Plan for Management transboundary species, Indo-pacific Mackerel in the Gulf of Thailand Sub-Region was drafted in September 2019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dirty="0"/>
              <a:t>RAP-mackerel aims to enhance the improved management policy of critical habitats for fish stocks of transboundary significance, </a:t>
            </a:r>
          </a:p>
        </p:txBody>
      </p:sp>
    </p:spTree>
    <p:extLst>
      <p:ext uri="{BB962C8B-B14F-4D97-AF65-F5344CB8AC3E}">
        <p14:creationId xmlns:p14="http://schemas.microsoft.com/office/powerpoint/2010/main" val="1141753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A738F-B8CD-6545-870A-6E5D34F44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7C19-745A-CA46-8D7A-211811DC0F5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AB7769C-B4B7-3B41-A963-0B3241E0D7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6905495"/>
              </p:ext>
            </p:extLst>
          </p:nvPr>
        </p:nvGraphicFramePr>
        <p:xfrm>
          <a:off x="718519" y="988267"/>
          <a:ext cx="762641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67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A738F-B8CD-6545-870A-6E5D34F44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7C19-745A-CA46-8D7A-211811DC0F5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35B276D-C9D2-1946-846C-F45E61D46E13}"/>
              </a:ext>
            </a:extLst>
          </p:cNvPr>
          <p:cNvSpPr txBox="1">
            <a:spLocks/>
          </p:cNvSpPr>
          <p:nvPr/>
        </p:nvSpPr>
        <p:spPr>
          <a:xfrm>
            <a:off x="179293" y="1093862"/>
            <a:ext cx="8773907" cy="34123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171450" indent="-171450" algn="l" defTabSz="685800" rtl="0" eaLnBrk="1" latinLnBrk="0" hangingPunct="1">
              <a:lnSpc>
                <a:spcPct val="120000"/>
              </a:lnSpc>
              <a:spcBef>
                <a:spcPts val="75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35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05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ACTION BY THE PROJECT STEERING COMMITTEE</a:t>
            </a: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notes on the updated status of the ASEAN endorsement and support of the RAP-Mackerel.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Country is requested to consider and apply the RAP-Mackerel for further development of the national action plan.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Committee is also invited to advise to SEAFDEC/PCU for further support the RAP-mackerel implementation.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ü"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96540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{81751F30-4097-F64B-B35E-C7FFFDB82571}tf10001119</Template>
  <TotalTime>409</TotalTime>
  <Words>169</Words>
  <Application>Microsoft Macintosh PowerPoint</Application>
  <PresentationFormat>On-screen Show (16:10)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</vt:lpstr>
      <vt:lpstr>Gallery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SOMBOON SIRIRAKSOPHON</dc:creator>
  <cp:lastModifiedBy>SOMBOON SIRIRAKSOPHON</cp:lastModifiedBy>
  <cp:revision>15</cp:revision>
  <dcterms:created xsi:type="dcterms:W3CDTF">2018-09-09T05:20:09Z</dcterms:created>
  <dcterms:modified xsi:type="dcterms:W3CDTF">2021-11-27T17:33:11Z</dcterms:modified>
</cp:coreProperties>
</file>